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9"/>
  </p:notesMasterIdLst>
  <p:sldIdLst>
    <p:sldId id="1175" r:id="rId3"/>
    <p:sldId id="1178" r:id="rId4"/>
    <p:sldId id="1176" r:id="rId5"/>
    <p:sldId id="1179" r:id="rId6"/>
    <p:sldId id="1177" r:id="rId7"/>
    <p:sldId id="11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E8DD077E-3A72-4B95-881D-02BD664DE5A0}"/>
    <pc:docChg chg="modSld">
      <pc:chgData name="贵申 王" userId="201fba2491c5f930" providerId="LiveId" clId="{E8DD077E-3A72-4B95-881D-02BD664DE5A0}" dt="2025-06-27T02:09:15.688" v="0" actId="14100"/>
      <pc:docMkLst>
        <pc:docMk/>
      </pc:docMkLst>
      <pc:sldChg chg="modSp">
        <pc:chgData name="贵申 王" userId="201fba2491c5f930" providerId="LiveId" clId="{E8DD077E-3A72-4B95-881D-02BD664DE5A0}" dt="2025-06-27T02:09:15.688" v="0" actId="14100"/>
        <pc:sldMkLst>
          <pc:docMk/>
          <pc:sldMk cId="546078119" sldId="1180"/>
        </pc:sldMkLst>
      </pc:sldChg>
    </pc:docChg>
  </pc:docChgLst>
  <pc:docChgLst>
    <pc:chgData name="贵申 王" userId="201fba2491c5f930" providerId="LiveId" clId="{DCE2E79A-FA80-4B3F-A3B4-A0C24C0A3357}"/>
    <pc:docChg chg="modSld">
      <pc:chgData name="贵申 王" userId="201fba2491c5f930" providerId="LiveId" clId="{DCE2E79A-FA80-4B3F-A3B4-A0C24C0A3357}" dt="2025-09-19T02:39:41.344" v="29" actId="20577"/>
      <pc:docMkLst>
        <pc:docMk/>
      </pc:docMkLst>
      <pc:sldChg chg="modSp mod">
        <pc:chgData name="贵申 王" userId="201fba2491c5f930" providerId="LiveId" clId="{DCE2E79A-FA80-4B3F-A3B4-A0C24C0A3357}" dt="2025-09-19T02:38:45.721" v="9" actId="20577"/>
        <pc:sldMkLst>
          <pc:docMk/>
          <pc:sldMk cId="1822035187" sldId="1178"/>
        </pc:sldMkLst>
        <pc:spChg chg="mod">
          <ac:chgData name="贵申 王" userId="201fba2491c5f930" providerId="LiveId" clId="{DCE2E79A-FA80-4B3F-A3B4-A0C24C0A3357}" dt="2025-09-19T02:38:45.721" v="9" actId="20577"/>
          <ac:spMkLst>
            <pc:docMk/>
            <pc:sldMk cId="1822035187" sldId="1178"/>
            <ac:spMk id="155651" creationId="{4BC1473A-6416-CCBE-98C2-F261133455A7}"/>
          </ac:spMkLst>
        </pc:spChg>
      </pc:sldChg>
      <pc:sldChg chg="modSp mod">
        <pc:chgData name="贵申 王" userId="201fba2491c5f930" providerId="LiveId" clId="{DCE2E79A-FA80-4B3F-A3B4-A0C24C0A3357}" dt="2025-09-19T02:39:23.351" v="19" actId="20577"/>
        <pc:sldMkLst>
          <pc:docMk/>
          <pc:sldMk cId="4134477079" sldId="1179"/>
        </pc:sldMkLst>
        <pc:spChg chg="mod">
          <ac:chgData name="贵申 王" userId="201fba2491c5f930" providerId="LiveId" clId="{DCE2E79A-FA80-4B3F-A3B4-A0C24C0A3357}" dt="2025-09-19T02:39:23.351" v="19" actId="20577"/>
          <ac:spMkLst>
            <pc:docMk/>
            <pc:sldMk cId="4134477079" sldId="1179"/>
            <ac:spMk id="155651" creationId="{4BC1473A-6416-CCBE-98C2-F261133455A7}"/>
          </ac:spMkLst>
        </pc:spChg>
      </pc:sldChg>
      <pc:sldChg chg="modSp mod">
        <pc:chgData name="贵申 王" userId="201fba2491c5f930" providerId="LiveId" clId="{DCE2E79A-FA80-4B3F-A3B4-A0C24C0A3357}" dt="2025-09-19T02:39:41.344" v="29" actId="20577"/>
        <pc:sldMkLst>
          <pc:docMk/>
          <pc:sldMk cId="546078119" sldId="1180"/>
        </pc:sldMkLst>
        <pc:spChg chg="mod">
          <ac:chgData name="贵申 王" userId="201fba2491c5f930" providerId="LiveId" clId="{DCE2E79A-FA80-4B3F-A3B4-A0C24C0A3357}" dt="2025-09-19T02:39:41.344" v="29" actId="20577"/>
          <ac:spMkLst>
            <pc:docMk/>
            <pc:sldMk cId="546078119" sldId="1180"/>
            <ac:spMk id="155651" creationId="{4BC1473A-6416-CCBE-98C2-F261133455A7}"/>
          </ac:spMkLst>
        </pc:spChg>
      </pc:sldChg>
    </pc:docChg>
  </pc:docChgLst>
  <pc:docChgLst>
    <pc:chgData name="贵申 王" userId="201fba2491c5f930" providerId="LiveId" clId="{743E0285-C548-4E7F-82B4-EDBE1D0A0972}"/>
    <pc:docChg chg="modSld">
      <pc:chgData name="贵申 王" userId="201fba2491c5f930" providerId="LiveId" clId="{743E0285-C548-4E7F-82B4-EDBE1D0A0972}" dt="2024-06-19T19:21:46.388" v="37" actId="1076"/>
      <pc:docMkLst>
        <pc:docMk/>
      </pc:docMkLst>
      <pc:sldChg chg="modSp mod">
        <pc:chgData name="贵申 王" userId="201fba2491c5f930" providerId="LiveId" clId="{743E0285-C548-4E7F-82B4-EDBE1D0A0972}" dt="2024-06-19T19:17:44.317" v="6" actId="14100"/>
        <pc:sldMkLst>
          <pc:docMk/>
          <pc:sldMk cId="0" sldId="1175"/>
        </pc:sldMkLst>
      </pc:sldChg>
      <pc:sldChg chg="modSp mod">
        <pc:chgData name="贵申 王" userId="201fba2491c5f930" providerId="LiveId" clId="{743E0285-C548-4E7F-82B4-EDBE1D0A0972}" dt="2024-06-19T19:18:34.125" v="12" actId="1076"/>
        <pc:sldMkLst>
          <pc:docMk/>
          <pc:sldMk cId="3614408152" sldId="1176"/>
        </pc:sldMkLst>
      </pc:sldChg>
      <pc:sldChg chg="modSp mod">
        <pc:chgData name="贵申 王" userId="201fba2491c5f930" providerId="LiveId" clId="{743E0285-C548-4E7F-82B4-EDBE1D0A0972}" dt="2024-06-19T19:19:33.766" v="19" actId="1076"/>
        <pc:sldMkLst>
          <pc:docMk/>
          <pc:sldMk cId="2203113324" sldId="1177"/>
        </pc:sldMkLst>
      </pc:sldChg>
      <pc:sldChg chg="modSp mod">
        <pc:chgData name="贵申 王" userId="201fba2491c5f930" providerId="LiveId" clId="{743E0285-C548-4E7F-82B4-EDBE1D0A0972}" dt="2024-06-19T19:20:28.356" v="25" actId="1076"/>
        <pc:sldMkLst>
          <pc:docMk/>
          <pc:sldMk cId="1822035187" sldId="1178"/>
        </pc:sldMkLst>
      </pc:sldChg>
      <pc:sldChg chg="modSp mod">
        <pc:chgData name="贵申 王" userId="201fba2491c5f930" providerId="LiveId" clId="{743E0285-C548-4E7F-82B4-EDBE1D0A0972}" dt="2024-06-19T19:21:05.309" v="31" actId="1076"/>
        <pc:sldMkLst>
          <pc:docMk/>
          <pc:sldMk cId="4134477079" sldId="1179"/>
        </pc:sldMkLst>
      </pc:sldChg>
      <pc:sldChg chg="modSp mod">
        <pc:chgData name="贵申 王" userId="201fba2491c5f930" providerId="LiveId" clId="{743E0285-C548-4E7F-82B4-EDBE1D0A0972}" dt="2024-06-19T19:21:46.388" v="37" actId="1076"/>
        <pc:sldMkLst>
          <pc:docMk/>
          <pc:sldMk cId="546078119" sldId="1180"/>
        </pc:sldMkLst>
      </pc:sldChg>
    </pc:docChg>
  </pc:docChgLst>
  <pc:docChgLst>
    <pc:chgData name="贵申" userId="201fba2491c5f930" providerId="LiveId" clId="{F0D85CCF-8B26-4398-982C-CB16D1ABA4D8}"/>
    <pc:docChg chg="addSld modSld">
      <pc:chgData name="贵申" userId="201fba2491c5f930" providerId="LiveId" clId="{F0D85CCF-8B26-4398-982C-CB16D1ABA4D8}" dt="2023-08-08T19:18:44.223" v="46" actId="20577"/>
      <pc:docMkLst>
        <pc:docMk/>
      </pc:docMkLst>
      <pc:sldChg chg="modSp add mod">
        <pc:chgData name="贵申" userId="201fba2491c5f930" providerId="LiveId" clId="{F0D85CCF-8B26-4398-982C-CB16D1ABA4D8}" dt="2023-08-08T19:10:40.915" v="25" actId="20577"/>
        <pc:sldMkLst>
          <pc:docMk/>
          <pc:sldMk cId="0" sldId="1175"/>
        </pc:sldMkLst>
      </pc:sldChg>
      <pc:sldChg chg="modSp add mod">
        <pc:chgData name="贵申" userId="201fba2491c5f930" providerId="LiveId" clId="{F0D85CCF-8B26-4398-982C-CB16D1ABA4D8}" dt="2023-08-08T19:12:00.481" v="29" actId="20577"/>
        <pc:sldMkLst>
          <pc:docMk/>
          <pc:sldMk cId="3614408152" sldId="1176"/>
        </pc:sldMkLst>
      </pc:sldChg>
      <pc:sldChg chg="modSp add mod">
        <pc:chgData name="贵申" userId="201fba2491c5f930" providerId="LiveId" clId="{F0D85CCF-8B26-4398-982C-CB16D1ABA4D8}" dt="2023-08-08T19:13:04.282" v="31" actId="20577"/>
        <pc:sldMkLst>
          <pc:docMk/>
          <pc:sldMk cId="2203113324" sldId="1177"/>
        </pc:sldMkLst>
      </pc:sldChg>
      <pc:sldChg chg="modSp add mod">
        <pc:chgData name="贵申" userId="201fba2491c5f930" providerId="LiveId" clId="{F0D85CCF-8B26-4398-982C-CB16D1ABA4D8}" dt="2023-08-08T19:15:25.760" v="35" actId="20577"/>
        <pc:sldMkLst>
          <pc:docMk/>
          <pc:sldMk cId="1822035187" sldId="1178"/>
        </pc:sldMkLst>
      </pc:sldChg>
      <pc:sldChg chg="modSp add mod">
        <pc:chgData name="贵申" userId="201fba2491c5f930" providerId="LiveId" clId="{F0D85CCF-8B26-4398-982C-CB16D1ABA4D8}" dt="2023-08-08T19:16:59.312" v="42" actId="20577"/>
        <pc:sldMkLst>
          <pc:docMk/>
          <pc:sldMk cId="4134477079" sldId="1179"/>
        </pc:sldMkLst>
      </pc:sldChg>
      <pc:sldChg chg="modSp add mod">
        <pc:chgData name="贵申" userId="201fba2491c5f930" providerId="LiveId" clId="{F0D85CCF-8B26-4398-982C-CB16D1ABA4D8}" dt="2023-08-08T19:18:44.223" v="46" actId="20577"/>
        <pc:sldMkLst>
          <pc:docMk/>
          <pc:sldMk cId="546078119" sldId="1180"/>
        </pc:sldMkLst>
      </pc:sldChg>
    </pc:docChg>
  </pc:docChgLst>
  <pc:docChgLst>
    <pc:chgData name="贵申 王" userId="201fba2491c5f930" providerId="LiveId" clId="{78BD92E9-B30C-4966-B99E-1B915FF590E6}"/>
    <pc:docChg chg="addSld delSld modSld sldOrd">
      <pc:chgData name="贵申 王" userId="201fba2491c5f930" providerId="LiveId" clId="{78BD92E9-B30C-4966-B99E-1B915FF590E6}" dt="2024-06-19T19:53:36.344" v="79" actId="20577"/>
      <pc:docMkLst>
        <pc:docMk/>
      </pc:docMkLst>
      <pc:sldChg chg="modSp mod">
        <pc:chgData name="贵申 王" userId="201fba2491c5f930" providerId="LiveId" clId="{78BD92E9-B30C-4966-B99E-1B915FF590E6}" dt="2024-06-19T19:52:51.992" v="63" actId="20577"/>
        <pc:sldMkLst>
          <pc:docMk/>
          <pc:sldMk cId="0" sldId="1175"/>
        </pc:sldMkLst>
      </pc:sldChg>
      <pc:sldChg chg="modSp add del mod">
        <pc:chgData name="贵申 王" userId="201fba2491c5f930" providerId="LiveId" clId="{78BD92E9-B30C-4966-B99E-1B915FF590E6}" dt="2024-06-19T19:53:16.074" v="71" actId="20577"/>
        <pc:sldMkLst>
          <pc:docMk/>
          <pc:sldMk cId="3614408152" sldId="1176"/>
        </pc:sldMkLst>
      </pc:sldChg>
      <pc:sldChg chg="modSp add del mod">
        <pc:chgData name="贵申 王" userId="201fba2491c5f930" providerId="LiveId" clId="{78BD92E9-B30C-4966-B99E-1B915FF590E6}" dt="2024-06-19T19:53:36.344" v="79" actId="20577"/>
        <pc:sldMkLst>
          <pc:docMk/>
          <pc:sldMk cId="2203113324" sldId="1177"/>
        </pc:sldMkLst>
      </pc:sldChg>
      <pc:sldChg chg="modSp add del mod ord">
        <pc:chgData name="贵申 王" userId="201fba2491c5f930" providerId="LiveId" clId="{78BD92E9-B30C-4966-B99E-1B915FF590E6}" dt="2024-06-19T19:47:02.541" v="41" actId="20577"/>
        <pc:sldMkLst>
          <pc:docMk/>
          <pc:sldMk cId="1822035187" sldId="1178"/>
        </pc:sldMkLst>
      </pc:sldChg>
      <pc:sldChg chg="modSp add del mod ord">
        <pc:chgData name="贵申 王" userId="201fba2491c5f930" providerId="LiveId" clId="{78BD92E9-B30C-4966-B99E-1B915FF590E6}" dt="2024-06-19T19:47:14.213" v="49" actId="20577"/>
        <pc:sldMkLst>
          <pc:docMk/>
          <pc:sldMk cId="4134477079" sldId="1179"/>
        </pc:sldMkLst>
      </pc:sldChg>
      <pc:sldChg chg="modSp add del mod">
        <pc:chgData name="贵申 王" userId="201fba2491c5f930" providerId="LiveId" clId="{78BD92E9-B30C-4966-B99E-1B915FF590E6}" dt="2024-06-19T19:47:28.034" v="57" actId="20577"/>
        <pc:sldMkLst>
          <pc:docMk/>
          <pc:sldMk cId="546078119" sldId="118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E57D0-991D-4E14-A167-13C39BA6F1B4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E79A3-4125-4975-B945-D471BC148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8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8931B4F-2686-27FC-6937-995D22B5F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BB47FFD-DB42-4B85-ECE9-319059197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2F21E9FE-CB95-7F68-1CE5-33DCB5A3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8931B4F-2686-27FC-6937-995D22B5F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BB47FFD-DB42-4B85-ECE9-319059197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2F21E9FE-CB95-7F68-1CE5-33DCB5A3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9230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8931B4F-2686-27FC-6937-995D22B5F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BB47FFD-DB42-4B85-ECE9-319059197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2F21E9FE-CB95-7F68-1CE5-33DCB5A3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4623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8931B4F-2686-27FC-6937-995D22B5F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BB47FFD-DB42-4B85-ECE9-319059197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2F21E9FE-CB95-7F68-1CE5-33DCB5A3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7820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8931B4F-2686-27FC-6937-995D22B5F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BB47FFD-DB42-4B85-ECE9-319059197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2F21E9FE-CB95-7F68-1CE5-33DCB5A3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88606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8931B4F-2686-27FC-6937-995D22B5F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BB47FFD-DB42-4B85-ECE9-319059197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2F21E9FE-CB95-7F68-1CE5-33DCB5A3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0129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992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579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76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01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537231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89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FD82522-D24A-96BF-2F2D-0E14936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459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我知谁掌管明天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Know Who Holds Tomorrow 1/6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BC1473A-6416-CCBE-98C2-F26113345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我不知明天将如何，每一天只为主活，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我不借明天的阳光，因明天或不晴朗，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我不要为将来忧虑，因我信主的应许，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我今天要与主同行，因祂知前面路程。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I don't know about tomorrow, I just live from day to day;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I don't borrow from its sunshine for its skies may turn to grey.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I don't worry over the future, for I know what Jesus said;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And today I'll walk beside Him, for He knows what is ahead.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FD82522-D24A-96BF-2F2D-0E14936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459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我知谁掌管明天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Know Who Holds Tomorrow 2/6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BC1473A-6416-CCBE-98C2-F26113345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737" y="1841972"/>
            <a:ext cx="9886523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副歌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)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有许多未来的事情，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我现在不能识透，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但知道谁掌管明天，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也知道谁牵我手。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Many things about tomorrow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I don't seem to understand;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But I know who holds tomorrow,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And I know who holds my hand.</a:t>
            </a:r>
          </a:p>
        </p:txBody>
      </p:sp>
    </p:spTree>
    <p:extLst>
      <p:ext uri="{BB962C8B-B14F-4D97-AF65-F5344CB8AC3E}">
        <p14:creationId xmlns:p14="http://schemas.microsoft.com/office/powerpoint/2010/main" val="182203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FD82522-D24A-96BF-2F2D-0E14936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459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我知谁掌管明天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Know Who Holds Tomorrow 3/6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BC1473A-6416-CCBE-98C2-F26113345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782" y="1908474"/>
            <a:ext cx="9620434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每一步愈走愈光明，像攀登黄金阶梯，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每重担愈挑愈轻省，每朵云披上银衣，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在那里阳光常普照，不再有泪流满面，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在美丽彩虹的尽头，众山岭与天相连。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Every step is getting brighter as the golden stairs I climb;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Every burden's getting lighter, every cloud is silver-lined.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There the sun is always shining, there no tear will dim the eye;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At the ending of the rainbow, where the mountains touch the sky.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en-US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4408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FD82522-D24A-96BF-2F2D-0E14936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459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我知谁掌管明天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Know Who Holds Tomorrow 4/6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BC1473A-6416-CCBE-98C2-F26113345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737" y="1841972"/>
            <a:ext cx="9886523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副歌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)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有许多未来的事情，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我现在不能识透，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但知道谁掌管明天，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也知道谁牵我手。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Many things about tomorrow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I don't seem to understand;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But I know who holds tomorrow,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And I know who holds my hand.</a:t>
            </a:r>
          </a:p>
        </p:txBody>
      </p:sp>
    </p:spTree>
    <p:extLst>
      <p:ext uri="{BB962C8B-B14F-4D97-AF65-F5344CB8AC3E}">
        <p14:creationId xmlns:p14="http://schemas.microsoft.com/office/powerpoint/2010/main" val="413447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FD82522-D24A-96BF-2F2D-0E14936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459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我知谁掌管明天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Know Who Holds Tomorrow 5/6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BC1473A-6416-CCBE-98C2-F26113345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737" y="1841972"/>
            <a:ext cx="9886523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3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我不知明天将如何，或遭遇贫苦饥饿，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但那位看顾麻雀者，祂必然也看顾我，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祂是我旅途的良伴，纵遭遇各样灾害，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我救主必与我同在，祂宝血把我遮盖。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I don't know about tomorrow, it may bring me poverty;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But the one who feeds the sparrow, is the one who stands by me.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And the path that is my portion, may be through the flame or flood;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But His presence goes before me, and I'm covered with His blood.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en-US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113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FD82522-D24A-96BF-2F2D-0E14936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459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我知谁掌管明天 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I Know Who Holds Tomorrow 6/6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BC1473A-6416-CCBE-98C2-F26113345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737" y="1841972"/>
            <a:ext cx="9886523" cy="4513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(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副歌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)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有许多未来的事情，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我现在不能识透，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但知道谁掌管明天，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也知道谁牵我手。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Many things about tomorrow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I don't seem to understand;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But I know who holds tomorrow,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en-US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And I know who holds my hand.</a:t>
            </a:r>
          </a:p>
        </p:txBody>
      </p:sp>
    </p:spTree>
    <p:extLst>
      <p:ext uri="{BB962C8B-B14F-4D97-AF65-F5344CB8AC3E}">
        <p14:creationId xmlns:p14="http://schemas.microsoft.com/office/powerpoint/2010/main" val="546078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651</Words>
  <Application>Microsoft Office PowerPoint</Application>
  <PresentationFormat>Widescreen</PresentationFormat>
  <Paragraphs>72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2023-07-27T17:42:01Z</dcterms:created>
  <dcterms:modified xsi:type="dcterms:W3CDTF">2025-09-19T02:42:45Z</dcterms:modified>
</cp:coreProperties>
</file>